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Lst>
  <p:sldIdLst>
    <p:sldId id="256" r:id="rId2"/>
    <p:sldId id="257" r:id="rId3"/>
    <p:sldId id="266" r:id="rId4"/>
    <p:sldId id="265" r:id="rId5"/>
    <p:sldId id="258" r:id="rId6"/>
    <p:sldId id="260" r:id="rId7"/>
    <p:sldId id="261" r:id="rId8"/>
    <p:sldId id="262" r:id="rId9"/>
    <p:sldId id="25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32" autoAdjust="0"/>
    <p:restoredTop sz="94660"/>
  </p:normalViewPr>
  <p:slideViewPr>
    <p:cSldViewPr snapToGrid="0">
      <p:cViewPr varScale="1">
        <p:scale>
          <a:sx n="87" d="100"/>
          <a:sy n="87" d="100"/>
        </p:scale>
        <p:origin x="114"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7EDB5555-D190-4F3E-8F02-05057AAD2B55}"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739659-CDE0-461F-8725-E185A2A69598}" type="slidenum">
              <a:rPr lang="en-US" smtClean="0"/>
              <a:t>‹#›</a:t>
            </a:fld>
            <a:endParaRPr lang="en-US"/>
          </a:p>
        </p:txBody>
      </p:sp>
    </p:spTree>
    <p:extLst>
      <p:ext uri="{BB962C8B-B14F-4D97-AF65-F5344CB8AC3E}">
        <p14:creationId xmlns:p14="http://schemas.microsoft.com/office/powerpoint/2010/main" val="20174174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EDB5555-D190-4F3E-8F02-05057AAD2B55}"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739659-CDE0-461F-8725-E185A2A69598}" type="slidenum">
              <a:rPr lang="en-US" smtClean="0"/>
              <a:t>‹#›</a:t>
            </a:fld>
            <a:endParaRPr lang="en-US"/>
          </a:p>
        </p:txBody>
      </p:sp>
    </p:spTree>
    <p:extLst>
      <p:ext uri="{BB962C8B-B14F-4D97-AF65-F5344CB8AC3E}">
        <p14:creationId xmlns:p14="http://schemas.microsoft.com/office/powerpoint/2010/main" val="7540569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DB5555-D190-4F3E-8F02-05057AAD2B55}"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739659-CDE0-461F-8725-E185A2A69598}" type="slidenum">
              <a:rPr lang="en-US" smtClean="0"/>
              <a:t>‹#›</a:t>
            </a:fld>
            <a:endParaRPr lang="en-US"/>
          </a:p>
        </p:txBody>
      </p:sp>
    </p:spTree>
    <p:extLst>
      <p:ext uri="{BB962C8B-B14F-4D97-AF65-F5344CB8AC3E}">
        <p14:creationId xmlns:p14="http://schemas.microsoft.com/office/powerpoint/2010/main" val="23821611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EDB5555-D190-4F3E-8F02-05057AAD2B55}" type="datetimeFigureOut">
              <a:rPr lang="en-US" smtClean="0"/>
              <a:t>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739659-CDE0-461F-8725-E185A2A69598}" type="slidenum">
              <a:rPr lang="en-US" smtClean="0"/>
              <a:t>‹#›</a:t>
            </a:fld>
            <a:endParaRPr lang="en-US"/>
          </a:p>
        </p:txBody>
      </p:sp>
    </p:spTree>
    <p:extLst>
      <p:ext uri="{BB962C8B-B14F-4D97-AF65-F5344CB8AC3E}">
        <p14:creationId xmlns:p14="http://schemas.microsoft.com/office/powerpoint/2010/main" val="29636653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EDB5555-D190-4F3E-8F02-05057AAD2B55}" type="datetimeFigureOut">
              <a:rPr lang="en-US" smtClean="0"/>
              <a:t>12/6/2018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739659-CDE0-461F-8725-E185A2A69598}" type="slidenum">
              <a:rPr lang="en-US" smtClean="0"/>
              <a:t>‹#›</a:t>
            </a:fld>
            <a:endParaRPr lang="en-US"/>
          </a:p>
        </p:txBody>
      </p:sp>
    </p:spTree>
    <p:extLst>
      <p:ext uri="{BB962C8B-B14F-4D97-AF65-F5344CB8AC3E}">
        <p14:creationId xmlns:p14="http://schemas.microsoft.com/office/powerpoint/2010/main" val="1733392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EDB5555-D190-4F3E-8F02-05057AAD2B55}" type="datetimeFigureOut">
              <a:rPr lang="en-US" smtClean="0"/>
              <a:t>12/6/2018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739659-CDE0-461F-8725-E185A2A69598}" type="slidenum">
              <a:rPr lang="en-US" smtClean="0"/>
              <a:t>‹#›</a:t>
            </a:fld>
            <a:endParaRPr lang="en-US"/>
          </a:p>
        </p:txBody>
      </p:sp>
    </p:spTree>
    <p:extLst>
      <p:ext uri="{BB962C8B-B14F-4D97-AF65-F5344CB8AC3E}">
        <p14:creationId xmlns:p14="http://schemas.microsoft.com/office/powerpoint/2010/main" val="1589281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DB5555-D190-4F3E-8F02-05057AAD2B55}" type="datetimeFigureOut">
              <a:rPr lang="en-US" smtClean="0"/>
              <a:t>12/6/2018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739659-CDE0-461F-8725-E185A2A69598}" type="slidenum">
              <a:rPr lang="en-US" smtClean="0"/>
              <a:t>‹#›</a:t>
            </a:fld>
            <a:endParaRPr lang="en-US"/>
          </a:p>
        </p:txBody>
      </p:sp>
    </p:spTree>
    <p:extLst>
      <p:ext uri="{BB962C8B-B14F-4D97-AF65-F5344CB8AC3E}">
        <p14:creationId xmlns:p14="http://schemas.microsoft.com/office/powerpoint/2010/main" val="10053475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DB5555-D190-4F3E-8F02-05057AAD2B55}" type="datetimeFigureOut">
              <a:rPr lang="en-US" smtClean="0"/>
              <a:t>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739659-CDE0-461F-8725-E185A2A69598}" type="slidenum">
              <a:rPr lang="en-US" smtClean="0"/>
              <a:t>‹#›</a:t>
            </a:fld>
            <a:endParaRPr lang="en-US"/>
          </a:p>
        </p:txBody>
      </p:sp>
    </p:spTree>
    <p:extLst>
      <p:ext uri="{BB962C8B-B14F-4D97-AF65-F5344CB8AC3E}">
        <p14:creationId xmlns:p14="http://schemas.microsoft.com/office/powerpoint/2010/main" val="27009646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DB5555-D190-4F3E-8F02-05057AAD2B55}" type="datetimeFigureOut">
              <a:rPr lang="en-US" smtClean="0"/>
              <a:t>12/6/2018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739659-CDE0-461F-8725-E185A2A69598}" type="slidenum">
              <a:rPr lang="en-US" smtClean="0"/>
              <a:t>‹#›</a:t>
            </a:fld>
            <a:endParaRPr lang="en-US"/>
          </a:p>
        </p:txBody>
      </p:sp>
    </p:spTree>
    <p:extLst>
      <p:ext uri="{BB962C8B-B14F-4D97-AF65-F5344CB8AC3E}">
        <p14:creationId xmlns:p14="http://schemas.microsoft.com/office/powerpoint/2010/main" val="326591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EDB5555-D190-4F3E-8F02-05057AAD2B55}"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739659-CDE0-461F-8725-E185A2A69598}" type="slidenum">
              <a:rPr lang="en-US" smtClean="0"/>
              <a:t>‹#›</a:t>
            </a:fld>
            <a:endParaRPr lang="en-US"/>
          </a:p>
        </p:txBody>
      </p:sp>
    </p:spTree>
    <p:extLst>
      <p:ext uri="{BB962C8B-B14F-4D97-AF65-F5344CB8AC3E}">
        <p14:creationId xmlns:p14="http://schemas.microsoft.com/office/powerpoint/2010/main" val="1431022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EDB5555-D190-4F3E-8F02-05057AAD2B55}" type="datetimeFigureOut">
              <a:rPr lang="en-US" smtClean="0"/>
              <a:t>12/6/2018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739659-CDE0-461F-8725-E185A2A69598}" type="slidenum">
              <a:rPr lang="en-US" smtClean="0"/>
              <a:t>‹#›</a:t>
            </a:fld>
            <a:endParaRPr lang="en-US"/>
          </a:p>
        </p:txBody>
      </p:sp>
    </p:spTree>
    <p:extLst>
      <p:ext uri="{BB962C8B-B14F-4D97-AF65-F5344CB8AC3E}">
        <p14:creationId xmlns:p14="http://schemas.microsoft.com/office/powerpoint/2010/main" val="5254564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DB5555-D190-4F3E-8F02-05057AAD2B55}" type="datetimeFigureOut">
              <a:rPr lang="en-US" smtClean="0"/>
              <a:t>12/6/2018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739659-CDE0-461F-8725-E185A2A69598}" type="slidenum">
              <a:rPr lang="en-US" smtClean="0"/>
              <a:t>‹#›</a:t>
            </a:fld>
            <a:endParaRPr lang="en-US"/>
          </a:p>
        </p:txBody>
      </p:sp>
    </p:spTree>
    <p:extLst>
      <p:ext uri="{BB962C8B-B14F-4D97-AF65-F5344CB8AC3E}">
        <p14:creationId xmlns:p14="http://schemas.microsoft.com/office/powerpoint/2010/main" val="329042952"/>
      </p:ext>
    </p:extLst>
  </p:cSld>
  <p:clrMap bg1="dk1" tx1="lt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097280"/>
            <a:ext cx="9144000" cy="4160520"/>
          </a:xfrm>
        </p:spPr>
        <p:txBody>
          <a:bodyPr>
            <a:normAutofit/>
          </a:bodyPr>
          <a:lstStyle/>
          <a:p>
            <a:endParaRPr lang="en-US" sz="3200" dirty="0" smtClean="0"/>
          </a:p>
          <a:p>
            <a:r>
              <a:rPr lang="en-US" sz="3200" dirty="0" smtClean="0"/>
              <a:t>Student Name</a:t>
            </a:r>
          </a:p>
          <a:p>
            <a:endParaRPr lang="en-US" sz="3200" dirty="0" smtClean="0"/>
          </a:p>
          <a:p>
            <a:r>
              <a:rPr lang="en-US" sz="3200" dirty="0" smtClean="0"/>
              <a:t>Course Name</a:t>
            </a:r>
          </a:p>
          <a:p>
            <a:endParaRPr lang="en-US" sz="3200" dirty="0" smtClean="0"/>
          </a:p>
          <a:p>
            <a:r>
              <a:rPr lang="en-US" sz="3200" dirty="0" smtClean="0"/>
              <a:t>Date of presentation </a:t>
            </a:r>
            <a:endParaRPr lang="en-US" sz="3200" dirty="0"/>
          </a:p>
        </p:txBody>
      </p:sp>
    </p:spTree>
    <p:extLst>
      <p:ext uri="{BB962C8B-B14F-4D97-AF65-F5344CB8AC3E}">
        <p14:creationId xmlns:p14="http://schemas.microsoft.com/office/powerpoint/2010/main" val="22938877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40080"/>
            <a:ext cx="10515600" cy="1066800"/>
          </a:xfrm>
          <a:noFill/>
          <a:ln>
            <a:noFill/>
          </a:ln>
        </p:spPr>
        <p:txBody>
          <a:bodyPr/>
          <a:lstStyle/>
          <a:p>
            <a:r>
              <a:rPr lang="en-US" dirty="0"/>
              <a:t>Substance abuse </a:t>
            </a:r>
            <a:endParaRPr lang="en-US" dirty="0"/>
          </a:p>
        </p:txBody>
      </p:sp>
      <p:sp>
        <p:nvSpPr>
          <p:cNvPr id="3" name="Content Placeholder 2"/>
          <p:cNvSpPr>
            <a:spLocks noGrp="1"/>
          </p:cNvSpPr>
          <p:nvPr>
            <p:ph idx="1"/>
          </p:nvPr>
        </p:nvSpPr>
        <p:spPr>
          <a:xfrm>
            <a:off x="838200" y="1950719"/>
            <a:ext cx="10515600" cy="3474721"/>
          </a:xfrm>
          <a:noFill/>
          <a:ln>
            <a:gradFill>
              <a:gsLst>
                <a:gs pos="0">
                  <a:schemeClr val="accent1">
                    <a:lumMod val="5000"/>
                    <a:lumOff val="95000"/>
                  </a:schemeClr>
                </a:gs>
                <a:gs pos="48000">
                  <a:schemeClr val="accent1">
                    <a:lumMod val="0"/>
                  </a:schemeClr>
                </a:gs>
                <a:gs pos="27000">
                  <a:schemeClr val="accent1">
                    <a:lumMod val="45000"/>
                    <a:lumOff val="55000"/>
                  </a:schemeClr>
                </a:gs>
                <a:gs pos="100000">
                  <a:schemeClr val="accent1">
                    <a:lumMod val="30000"/>
                    <a:lumOff val="70000"/>
                  </a:schemeClr>
                </a:gs>
              </a:gsLst>
              <a:lin ang="5400000" scaled="1"/>
            </a:gradFill>
          </a:ln>
        </p:spPr>
        <p:txBody>
          <a:bodyPr/>
          <a:lstStyle/>
          <a:p>
            <a:r>
              <a:rPr lang="en-US" dirty="0" smtClean="0"/>
              <a:t>Let’s first define substance abuse:-</a:t>
            </a:r>
          </a:p>
          <a:p>
            <a:r>
              <a:rPr lang="en-US" dirty="0"/>
              <a:t>Substance abuse is defined as the use of drugs in a harmful way either to self or others with the intention of altering the normal functioning of the body and mind.  Mostly abused drugs include, alcohol, cannabis, and tobacco among others (Richard, 2018</a:t>
            </a:r>
            <a:r>
              <a:rPr lang="en-US" dirty="0" smtClean="0"/>
              <a:t>).</a:t>
            </a:r>
          </a:p>
          <a:p>
            <a:pPr marL="0" indent="0">
              <a:buNone/>
            </a:pPr>
            <a:endParaRPr lang="en-US" dirty="0" smtClean="0"/>
          </a:p>
        </p:txBody>
      </p:sp>
    </p:spTree>
    <p:extLst>
      <p:ext uri="{BB962C8B-B14F-4D97-AF65-F5344CB8AC3E}">
        <p14:creationId xmlns:p14="http://schemas.microsoft.com/office/powerpoint/2010/main" val="36483306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0" indent="0">
              <a:buNone/>
            </a:pPr>
            <a:r>
              <a:rPr lang="en-US" dirty="0" smtClean="0"/>
              <a:t>Substance abuse </a:t>
            </a:r>
          </a:p>
          <a:p>
            <a:pPr marL="0" indent="0">
              <a:buNone/>
            </a:pPr>
            <a:endParaRPr lang="en-US" dirty="0"/>
          </a:p>
        </p:txBody>
      </p:sp>
      <p:pic>
        <p:nvPicPr>
          <p:cNvPr id="6" name="Content Placeholder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1440" y="2119948"/>
            <a:ext cx="5059681" cy="3962400"/>
          </a:xfrm>
          <a:prstGeom prst="rect">
            <a:avLst/>
          </a:prstGeom>
        </p:spPr>
      </p:pic>
    </p:spTree>
    <p:extLst>
      <p:ext uri="{BB962C8B-B14F-4D97-AF65-F5344CB8AC3E}">
        <p14:creationId xmlns:p14="http://schemas.microsoft.com/office/powerpoint/2010/main" val="799136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39788" y="787400"/>
            <a:ext cx="3932237" cy="876300"/>
          </a:xfrm>
        </p:spPr>
        <p:txBody>
          <a:bodyPr>
            <a:normAutofit fontScale="90000"/>
          </a:bodyPr>
          <a:lstStyle/>
          <a:p>
            <a:r>
              <a:rPr lang="en-US" dirty="0" smtClean="0"/>
              <a:t>How about domestic violence?</a:t>
            </a:r>
            <a:endParaRPr lang="en-US" dirty="0"/>
          </a:p>
        </p:txBody>
      </p:sp>
      <p:sp>
        <p:nvSpPr>
          <p:cNvPr id="8" name="Text Placeholder 7"/>
          <p:cNvSpPr>
            <a:spLocks noGrp="1"/>
          </p:cNvSpPr>
          <p:nvPr>
            <p:ph type="body" sz="half" idx="2"/>
          </p:nvPr>
        </p:nvSpPr>
        <p:spPr>
          <a:xfrm>
            <a:off x="839788" y="2374900"/>
            <a:ext cx="3932237" cy="2400300"/>
          </a:xfrm>
        </p:spPr>
        <p:txBody>
          <a:bodyPr/>
          <a:lstStyle/>
          <a:p>
            <a:pPr marL="285750" indent="-285750">
              <a:buFont typeface="Arial" panose="020B0604020202020204" pitchFamily="34" charset="0"/>
              <a:buChar char="•"/>
            </a:pPr>
            <a:r>
              <a:rPr lang="en-US" sz="2000" dirty="0"/>
              <a:t>Domestic violence, on the other hand, is the emotional or physical abuse of a person mostly in an intimate relationship</a:t>
            </a:r>
            <a:r>
              <a:rPr lang="en-US" dirty="0"/>
              <a:t>.</a:t>
            </a:r>
            <a:endParaRPr lang="en-US" dirty="0"/>
          </a:p>
        </p:txBody>
      </p:sp>
      <p:pic>
        <p:nvPicPr>
          <p:cNvPr id="3" name="Picture Placeholder 2"/>
          <p:cNvPicPr>
            <a:picLocks noGrp="1" noChangeAspect="1"/>
          </p:cNvPicPr>
          <p:nvPr>
            <p:ph type="pic" idx="1"/>
          </p:nvPr>
        </p:nvPicPr>
        <p:blipFill>
          <a:blip r:embed="rId2">
            <a:extLst>
              <a:ext uri="{28A0092B-C50C-407E-A947-70E740481C1C}">
                <a14:useLocalDpi xmlns:a14="http://schemas.microsoft.com/office/drawing/2010/main" val="0"/>
              </a:ext>
            </a:extLst>
          </a:blip>
          <a:srcRect l="10172" r="10172"/>
          <a:stretch>
            <a:fillRect/>
          </a:stretch>
        </p:blipFill>
        <p:spPr/>
      </p:pic>
    </p:spTree>
    <p:extLst>
      <p:ext uri="{BB962C8B-B14F-4D97-AF65-F5344CB8AC3E}">
        <p14:creationId xmlns:p14="http://schemas.microsoft.com/office/powerpoint/2010/main" val="12701263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63039"/>
            <a:ext cx="10515600" cy="3931921"/>
          </a:xfrm>
          <a:ln w="31750">
            <a:solidFill>
              <a:schemeClr val="accent1"/>
            </a:solidFill>
          </a:ln>
          <a:effectLst>
            <a:reflection stA="0" endPos="40000" dist="50800" dir="5400000" sy="-100000" algn="bl" rotWithShape="0"/>
          </a:effectLst>
        </p:spPr>
        <p:txBody>
          <a:bodyPr/>
          <a:lstStyle/>
          <a:p>
            <a:r>
              <a:rPr lang="en-US" dirty="0" smtClean="0"/>
              <a:t>Now what is their relationship?</a:t>
            </a:r>
          </a:p>
          <a:p>
            <a:r>
              <a:rPr lang="en-US" dirty="0"/>
              <a:t>Substance abuse and domestic violence are two both interrelated in the sense that one can lead to the other and vice versa. Studies have tied domestic violence incidences to prior substance abuse. For example alcoholics are majorly involved in domestic violence (</a:t>
            </a:r>
            <a:r>
              <a:rPr lang="en-US" dirty="0" err="1"/>
              <a:t>Rehabspot</a:t>
            </a:r>
            <a:r>
              <a:rPr lang="en-US" dirty="0"/>
              <a:t>, 2018). Further, children raised in families prone to domestic violence or who are victims of domestic violence are more probable to be involved in substance abuse and eventual addiction. </a:t>
            </a:r>
          </a:p>
          <a:p>
            <a:endParaRPr lang="en-US" dirty="0"/>
          </a:p>
        </p:txBody>
      </p:sp>
    </p:spTree>
    <p:extLst>
      <p:ext uri="{BB962C8B-B14F-4D97-AF65-F5344CB8AC3E}">
        <p14:creationId xmlns:p14="http://schemas.microsoft.com/office/powerpoint/2010/main" val="32228603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566569"/>
            <a:ext cx="10515600" cy="4948518"/>
          </a:xfrm>
        </p:spPr>
        <p:txBody>
          <a:bodyPr>
            <a:normAutofit lnSpcReduction="10000"/>
          </a:bodyPr>
          <a:lstStyle/>
          <a:p>
            <a:r>
              <a:rPr lang="en-US" dirty="0"/>
              <a:t>There are different dimensions of domestic violence namely (</a:t>
            </a:r>
            <a:r>
              <a:rPr lang="en-US" dirty="0" err="1"/>
              <a:t>Rehabspot</a:t>
            </a:r>
            <a:r>
              <a:rPr lang="en-US" dirty="0"/>
              <a:t>, 2018); </a:t>
            </a:r>
          </a:p>
          <a:p>
            <a:pPr lvl="0"/>
            <a:r>
              <a:rPr lang="en-US" dirty="0"/>
              <a:t>Physical violence that involves beating or any physical contact that can lead to physical injuries. </a:t>
            </a:r>
          </a:p>
          <a:p>
            <a:pPr lvl="0"/>
            <a:r>
              <a:rPr lang="en-US" dirty="0"/>
              <a:t>Emotional violence which entails heart-tearing words, turn downs, suspicion, blackmail, ignorance of partner’s needs etcetera. </a:t>
            </a:r>
          </a:p>
          <a:p>
            <a:pPr lvl="0"/>
            <a:r>
              <a:rPr lang="en-US" dirty="0"/>
              <a:t>Verbal abuse is all about bad mouthing, calling names, using abusive and vulgar language when communicating to your partner. </a:t>
            </a:r>
          </a:p>
          <a:p>
            <a:pPr lvl="0"/>
            <a:r>
              <a:rPr lang="en-US" dirty="0"/>
              <a:t>Sexual abuse whereby a victims are sexually assaulted through penetration, touch and/or coercion into intimate acts that are not comfortable. The abuser often aims at manipulating and gaining control over the victim. </a:t>
            </a:r>
          </a:p>
          <a:p>
            <a:endParaRPr lang="en-US" dirty="0"/>
          </a:p>
        </p:txBody>
      </p:sp>
    </p:spTree>
    <p:extLst>
      <p:ext uri="{BB962C8B-B14F-4D97-AF65-F5344CB8AC3E}">
        <p14:creationId xmlns:p14="http://schemas.microsoft.com/office/powerpoint/2010/main" val="36748477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96240"/>
            <a:ext cx="10515600" cy="1645919"/>
          </a:xfrm>
        </p:spPr>
        <p:txBody>
          <a:bodyPr>
            <a:normAutofit/>
          </a:bodyPr>
          <a:lstStyle/>
          <a:p>
            <a:r>
              <a:rPr lang="en-US" dirty="0" smtClean="0"/>
              <a:t>Consequences </a:t>
            </a:r>
            <a:r>
              <a:rPr lang="en-US" dirty="0" smtClean="0"/>
              <a:t>of substance abuse and domestic violence </a:t>
            </a:r>
            <a:endParaRPr lang="en-US" dirty="0"/>
          </a:p>
        </p:txBody>
      </p:sp>
      <p:sp>
        <p:nvSpPr>
          <p:cNvPr id="3" name="Content Placeholder 2"/>
          <p:cNvSpPr>
            <a:spLocks noGrp="1"/>
          </p:cNvSpPr>
          <p:nvPr>
            <p:ph idx="1"/>
          </p:nvPr>
        </p:nvSpPr>
        <p:spPr>
          <a:xfrm>
            <a:off x="838200" y="3108960"/>
            <a:ext cx="10515600" cy="3068002"/>
          </a:xfrm>
        </p:spPr>
        <p:txBody>
          <a:bodyPr>
            <a:normAutofit/>
          </a:bodyPr>
          <a:lstStyle/>
          <a:p>
            <a:r>
              <a:rPr lang="en-US" dirty="0"/>
              <a:t>Mental health disorders </a:t>
            </a:r>
            <a:endParaRPr lang="en-US" dirty="0" smtClean="0"/>
          </a:p>
          <a:p>
            <a:r>
              <a:rPr lang="en-US" dirty="0"/>
              <a:t>Disintegration of families </a:t>
            </a:r>
            <a:endParaRPr lang="en-US" dirty="0" smtClean="0"/>
          </a:p>
          <a:p>
            <a:r>
              <a:rPr lang="en-US" dirty="0" smtClean="0"/>
              <a:t>Death</a:t>
            </a:r>
            <a:endParaRPr lang="en-US" dirty="0"/>
          </a:p>
        </p:txBody>
      </p:sp>
    </p:spTree>
    <p:extLst>
      <p:ext uri="{BB962C8B-B14F-4D97-AF65-F5344CB8AC3E}">
        <p14:creationId xmlns:p14="http://schemas.microsoft.com/office/powerpoint/2010/main" val="2874004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9200"/>
            <a:ext cx="10515600" cy="3870960"/>
          </a:xfrm>
        </p:spPr>
        <p:txBody>
          <a:bodyPr>
            <a:normAutofit/>
          </a:bodyPr>
          <a:lstStyle/>
          <a:p>
            <a:r>
              <a:rPr lang="en-US" dirty="0" smtClean="0"/>
              <a:t>Recommendations </a:t>
            </a:r>
          </a:p>
          <a:p>
            <a:r>
              <a:rPr lang="en-US" dirty="0"/>
              <a:t>From the above discussions, domestic violence and substance abuse need some aversions in order to curb their adverse effects on victims. Creating awareness on their adverse effects, offering counseling services and support to victims and developing a definite policy framework to deal with perpetrators are elaborate strategies to avert these adverse effects of the same (</a:t>
            </a:r>
            <a:r>
              <a:rPr lang="en-US" dirty="0" err="1"/>
              <a:t>Najavits</a:t>
            </a:r>
            <a:r>
              <a:rPr lang="en-US" dirty="0"/>
              <a:t> et al., 2004). </a:t>
            </a:r>
          </a:p>
          <a:p>
            <a:endParaRPr lang="en-US" dirty="0" smtClean="0"/>
          </a:p>
        </p:txBody>
      </p:sp>
    </p:spTree>
    <p:extLst>
      <p:ext uri="{BB962C8B-B14F-4D97-AF65-F5344CB8AC3E}">
        <p14:creationId xmlns:p14="http://schemas.microsoft.com/office/powerpoint/2010/main" val="39586781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838200" y="1825625"/>
            <a:ext cx="10515600" cy="3234055"/>
          </a:xfrm>
        </p:spPr>
        <p:txBody>
          <a:bodyPr>
            <a:normAutofit/>
          </a:bodyPr>
          <a:lstStyle/>
          <a:p>
            <a:r>
              <a:rPr lang="en-US" dirty="0" err="1"/>
              <a:t>Najavits</a:t>
            </a:r>
            <a:r>
              <a:rPr lang="en-US" dirty="0"/>
              <a:t>, L. M., </a:t>
            </a:r>
            <a:r>
              <a:rPr lang="en-US" dirty="0" err="1"/>
              <a:t>Sonn</a:t>
            </a:r>
            <a:r>
              <a:rPr lang="en-US" dirty="0"/>
              <a:t>, J., Walsh, M., &amp; Weiss, R. D. (2004). Domestic violence in women with PTSD and substance abuse. </a:t>
            </a:r>
            <a:r>
              <a:rPr lang="en-US" i="1" dirty="0"/>
              <a:t>Addictive Behaviors</a:t>
            </a:r>
            <a:r>
              <a:rPr lang="en-US" dirty="0"/>
              <a:t>, </a:t>
            </a:r>
            <a:r>
              <a:rPr lang="en-US" i="1" dirty="0"/>
              <a:t>29</a:t>
            </a:r>
            <a:r>
              <a:rPr lang="en-US" dirty="0"/>
              <a:t>(4), 707-715.</a:t>
            </a:r>
          </a:p>
          <a:p>
            <a:r>
              <a:rPr lang="en-US" dirty="0" err="1"/>
              <a:t>Rehabspot</a:t>
            </a:r>
            <a:r>
              <a:rPr lang="en-US" dirty="0"/>
              <a:t> (2018). Domestic Violence and Substance Abuse. </a:t>
            </a:r>
          </a:p>
          <a:p>
            <a:r>
              <a:rPr lang="en-US" dirty="0"/>
              <a:t>Richard </a:t>
            </a:r>
            <a:r>
              <a:rPr lang="en-US" dirty="0" err="1"/>
              <a:t>Fogoros</a:t>
            </a:r>
            <a:r>
              <a:rPr lang="en-US" dirty="0"/>
              <a:t> (2018). </a:t>
            </a:r>
            <a:r>
              <a:rPr lang="en-US" dirty="0" err="1"/>
              <a:t>Verywellmind</a:t>
            </a:r>
            <a:r>
              <a:rPr lang="en-US" dirty="0"/>
              <a:t>: An Overview of Substance Use Retrieved From https://www.verywellmind.com/substance-use-4014640</a:t>
            </a:r>
          </a:p>
        </p:txBody>
      </p:sp>
    </p:spTree>
    <p:extLst>
      <p:ext uri="{BB962C8B-B14F-4D97-AF65-F5344CB8AC3E}">
        <p14:creationId xmlns:p14="http://schemas.microsoft.com/office/powerpoint/2010/main" val="3298955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914</TotalTime>
  <Words>400</Words>
  <Application>Microsoft Office PowerPoint</Application>
  <PresentationFormat>Widescreen</PresentationFormat>
  <Paragraphs>29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Substance abuse </vt:lpstr>
      <vt:lpstr>PowerPoint Presentation</vt:lpstr>
      <vt:lpstr>How about domestic violence?</vt:lpstr>
      <vt:lpstr>PowerPoint Presentation</vt:lpstr>
      <vt:lpstr>PowerPoint Presentation</vt:lpstr>
      <vt:lpstr>Consequences of substance abuse and domestic violence </vt:lpstr>
      <vt:lpstr>PowerPoint Presentation</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Mulwa</dc:creator>
  <cp:lastModifiedBy>James Mulwa</cp:lastModifiedBy>
  <cp:revision>33</cp:revision>
  <dcterms:created xsi:type="dcterms:W3CDTF">2018-11-24T20:58:31Z</dcterms:created>
  <dcterms:modified xsi:type="dcterms:W3CDTF">2018-12-05T22:09:26Z</dcterms:modified>
</cp:coreProperties>
</file>